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192"/>
    <p:restoredTop sz="94654"/>
  </p:normalViewPr>
  <p:slideViewPr>
    <p:cSldViewPr snapToGrid="0">
      <p:cViewPr varScale="1">
        <p:scale>
          <a:sx n="104" d="100"/>
          <a:sy n="104" d="100"/>
        </p:scale>
        <p:origin x="3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165CA-CAC3-8B9B-6E39-343CBDFAFE8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051D686-538F-2977-8BB3-3E3ECFA295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5853EE2-75CB-A707-D617-E69C6E3DADBD}"/>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83ADED9A-8B88-1BFB-DDA4-F1B312C461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7B8304-15DC-2623-438F-F40ACB73E905}"/>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3597040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8A7BD-26DD-DE12-0438-C6F7E5F2F63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59C303D-8ED9-858A-877C-B475B9DFA3F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75EE597-F54A-ADC4-41E6-80817C2CBA9E}"/>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2FBC9336-B596-818C-E877-7E97956890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38856F-D5FD-BE18-9B53-CA761DEBC600}"/>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352999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585A35-3B4A-714A-AC82-6A0675B564E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AE0DB97-9DFB-5134-6EB9-F261C18CDE1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35C2E4-C6E1-0E32-7F54-B4A292396E9E}"/>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7FC53DE6-8162-0300-2033-4A6B043C02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835FCE-FE15-0E82-4A4C-F6F29C4C4513}"/>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1834808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981BB-AA71-6425-9107-400BF51735F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6D9DCC5-4F46-059B-E8FC-A90E55B429D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7E34363-5637-287A-0B9E-40D4812B5EE0}"/>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9A61E328-A3D4-BD1E-4E24-6337FBF3EA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FC9481-890E-ECB0-63A5-3958FF445613}"/>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101795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AAFA9-3A7D-C5FA-AC6C-43A7FA83075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C367DAB-69B8-E824-58A1-CD1732F8AB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4A6CC50-9FE8-145A-8EEA-84A8FEE2C6CE}"/>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7DAD4563-C3B9-3D3A-ECD9-72D250C1D0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7B1EA9-9D60-C907-4FDE-DC1E4E485A7B}"/>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367751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B69C4-FA85-A8D6-BDF3-F62FDAE1645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6EC2C86-4A3E-3794-A240-332131FA4BB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1C14549-661C-971B-AFB0-753D642E72F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3BD1354-BF76-AFD0-606D-660CFA6FF76C}"/>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6" name="Footer Placeholder 5">
            <a:extLst>
              <a:ext uri="{FF2B5EF4-FFF2-40B4-BE49-F238E27FC236}">
                <a16:creationId xmlns:a16="http://schemas.microsoft.com/office/drawing/2014/main" id="{A58EA006-FD81-EB25-D104-B91FD443A2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61F710-856D-0BF5-21F4-92E2F1E1EBDC}"/>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687053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8A4F7-0F42-E82D-B6D1-03724AB62C6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28A4633-05F3-0F32-81EA-AE989F711D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CA229EE-1692-8787-BE6F-5F05CD65DF9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4F16525-634A-63F5-ECF9-0BBBF0FD1B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B9F44FC-7C2C-4DC5-7706-D7A16EA48E9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36B345E-CFD4-5245-7562-A470C6862C0C}"/>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8" name="Footer Placeholder 7">
            <a:extLst>
              <a:ext uri="{FF2B5EF4-FFF2-40B4-BE49-F238E27FC236}">
                <a16:creationId xmlns:a16="http://schemas.microsoft.com/office/drawing/2014/main" id="{41625CE4-9995-86E2-5345-0365898012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DC94A10-8607-9A05-4EC6-8DD9541EEFE2}"/>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287140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0B46D-2F94-BB35-6B7E-666905C3657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F643934-516F-678B-39AD-8F60C8E99CBB}"/>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4" name="Footer Placeholder 3">
            <a:extLst>
              <a:ext uri="{FF2B5EF4-FFF2-40B4-BE49-F238E27FC236}">
                <a16:creationId xmlns:a16="http://schemas.microsoft.com/office/drawing/2014/main" id="{AAE8227F-D6E5-26F3-328B-3ADD0E7454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F89782-570D-CCD7-2329-E74FC663EFC4}"/>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329356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6241EB-6EA0-DAF0-0A10-A6F96DC5FE4B}"/>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3" name="Footer Placeholder 2">
            <a:extLst>
              <a:ext uri="{FF2B5EF4-FFF2-40B4-BE49-F238E27FC236}">
                <a16:creationId xmlns:a16="http://schemas.microsoft.com/office/drawing/2014/main" id="{FE4C8F96-B96C-6911-F07C-D3089190C0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FF1D93-ED2E-E7BB-1A64-F5E562E2817A}"/>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1041235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BBE0F-EDE2-C1EE-9242-A5B8AB4218D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BA08B7E-B639-5548-BD59-874742C4B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77B7642-A9D9-68BF-E981-683F400622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60ED7C7-3E79-C161-178F-DE231702E48E}"/>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6" name="Footer Placeholder 5">
            <a:extLst>
              <a:ext uri="{FF2B5EF4-FFF2-40B4-BE49-F238E27FC236}">
                <a16:creationId xmlns:a16="http://schemas.microsoft.com/office/drawing/2014/main" id="{B7F90F2A-7823-05C1-F759-08D04E8B4D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EE01C4-B2B1-2B6D-3A4F-D9343DB4FABA}"/>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3491438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7A52F-D575-9931-EE08-374E83802E8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010BF90-FA5C-8DA5-57A2-3B8D09B83D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59C120-17BC-4C56-2A06-D8FA20E2F1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708D92-4DA4-4390-F5A3-F05E3EEDF2C7}"/>
              </a:ext>
            </a:extLst>
          </p:cNvPr>
          <p:cNvSpPr>
            <a:spLocks noGrp="1"/>
          </p:cNvSpPr>
          <p:nvPr>
            <p:ph type="dt" sz="half" idx="10"/>
          </p:nvPr>
        </p:nvSpPr>
        <p:spPr/>
        <p:txBody>
          <a:bodyPr/>
          <a:lstStyle/>
          <a:p>
            <a:fld id="{87533C91-3562-0443-9001-931CD743F3CE}" type="datetimeFigureOut">
              <a:rPr lang="en-US" smtClean="0"/>
              <a:t>6/10/24</a:t>
            </a:fld>
            <a:endParaRPr lang="en-US"/>
          </a:p>
        </p:txBody>
      </p:sp>
      <p:sp>
        <p:nvSpPr>
          <p:cNvPr id="6" name="Footer Placeholder 5">
            <a:extLst>
              <a:ext uri="{FF2B5EF4-FFF2-40B4-BE49-F238E27FC236}">
                <a16:creationId xmlns:a16="http://schemas.microsoft.com/office/drawing/2014/main" id="{D7281148-2194-381D-1B46-533C40F57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1854B8-C0E7-94FA-7448-E9C8BAD03A72}"/>
              </a:ext>
            </a:extLst>
          </p:cNvPr>
          <p:cNvSpPr>
            <a:spLocks noGrp="1"/>
          </p:cNvSpPr>
          <p:nvPr>
            <p:ph type="sldNum" sz="quarter" idx="12"/>
          </p:nvPr>
        </p:nvSpPr>
        <p:spPr/>
        <p:txBody>
          <a:bodyPr/>
          <a:lstStyle/>
          <a:p>
            <a:fld id="{12011529-FE54-084A-B44F-EEBB58BD7548}" type="slidenum">
              <a:rPr lang="en-US" smtClean="0"/>
              <a:t>‹#›</a:t>
            </a:fld>
            <a:endParaRPr lang="en-US"/>
          </a:p>
        </p:txBody>
      </p:sp>
    </p:spTree>
    <p:extLst>
      <p:ext uri="{BB962C8B-B14F-4D97-AF65-F5344CB8AC3E}">
        <p14:creationId xmlns:p14="http://schemas.microsoft.com/office/powerpoint/2010/main" val="2409870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303C60-C3A9-2FC9-D8CE-FC46E1286B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0960684-D00C-F293-456D-55F39AB913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1066DCB-79D0-E00F-61C6-D1647DA4C1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7533C91-3562-0443-9001-931CD743F3CE}" type="datetimeFigureOut">
              <a:rPr lang="en-US" smtClean="0"/>
              <a:t>6/10/24</a:t>
            </a:fld>
            <a:endParaRPr lang="en-US"/>
          </a:p>
        </p:txBody>
      </p:sp>
      <p:sp>
        <p:nvSpPr>
          <p:cNvPr id="5" name="Footer Placeholder 4">
            <a:extLst>
              <a:ext uri="{FF2B5EF4-FFF2-40B4-BE49-F238E27FC236}">
                <a16:creationId xmlns:a16="http://schemas.microsoft.com/office/drawing/2014/main" id="{1CD145C8-CAAF-8FD1-68C1-9428E70AFC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566D0E5-771C-95B5-3D1C-B80CB1DC33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2011529-FE54-084A-B44F-EEBB58BD7548}" type="slidenum">
              <a:rPr lang="en-US" smtClean="0"/>
              <a:t>‹#›</a:t>
            </a:fld>
            <a:endParaRPr lang="en-US"/>
          </a:p>
        </p:txBody>
      </p:sp>
    </p:spTree>
    <p:extLst>
      <p:ext uri="{BB962C8B-B14F-4D97-AF65-F5344CB8AC3E}">
        <p14:creationId xmlns:p14="http://schemas.microsoft.com/office/powerpoint/2010/main" val="2211711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E266-A988-CBE4-7C65-E92F83733F51}"/>
              </a:ext>
            </a:extLst>
          </p:cNvPr>
          <p:cNvSpPr>
            <a:spLocks noGrp="1"/>
          </p:cNvSpPr>
          <p:nvPr>
            <p:ph type="ctrTitle"/>
          </p:nvPr>
        </p:nvSpPr>
        <p:spPr>
          <a:xfrm>
            <a:off x="1841156" y="2681415"/>
            <a:ext cx="8826843" cy="828547"/>
          </a:xfrm>
        </p:spPr>
        <p:txBody>
          <a:bodyPr>
            <a:normAutofit/>
          </a:bodyPr>
          <a:lstStyle/>
          <a:p>
            <a:r>
              <a:rPr lang="en-US" sz="2000" dirty="0"/>
              <a:t>My Weather App</a:t>
            </a:r>
          </a:p>
        </p:txBody>
      </p:sp>
      <p:sp>
        <p:nvSpPr>
          <p:cNvPr id="3" name="Subtitle 2">
            <a:extLst>
              <a:ext uri="{FF2B5EF4-FFF2-40B4-BE49-F238E27FC236}">
                <a16:creationId xmlns:a16="http://schemas.microsoft.com/office/drawing/2014/main" id="{ACA6E64B-52C0-F240-77FD-F454414E34F0}"/>
              </a:ext>
            </a:extLst>
          </p:cNvPr>
          <p:cNvSpPr>
            <a:spLocks noGrp="1"/>
          </p:cNvSpPr>
          <p:nvPr>
            <p:ph type="subTitle" idx="1"/>
          </p:nvPr>
        </p:nvSpPr>
        <p:spPr/>
        <p:txBody>
          <a:bodyPr>
            <a:normAutofit fontScale="92500" lnSpcReduction="20000"/>
          </a:bodyPr>
          <a:lstStyle/>
          <a:p>
            <a:r>
              <a:rPr lang="en-US" sz="1800" dirty="0"/>
              <a:t>Tendai </a:t>
            </a:r>
            <a:r>
              <a:rPr lang="en-US" sz="1800" dirty="0" err="1"/>
              <a:t>Vashiko</a:t>
            </a:r>
            <a:endParaRPr lang="en-US" sz="1800" dirty="0"/>
          </a:p>
          <a:p>
            <a:r>
              <a:rPr lang="en-US" sz="1800" dirty="0"/>
              <a:t>ST10441728</a:t>
            </a:r>
          </a:p>
          <a:p>
            <a:r>
              <a:rPr lang="en-US" sz="1800" dirty="0"/>
              <a:t>Link to my READMEFILE </a:t>
            </a:r>
          </a:p>
          <a:p>
            <a:r>
              <a:rPr lang="en-US" sz="1800" dirty="0"/>
              <a:t>https://</a:t>
            </a:r>
            <a:r>
              <a:rPr lang="en-US" sz="1800" dirty="0" err="1"/>
              <a:t>advtechonline-my.sharepoint.com</a:t>
            </a:r>
            <a:r>
              <a:rPr lang="en-US" sz="1800" dirty="0"/>
              <a:t>/:w:/g/personal/st10441728_imconnect_edu_za/EX_pLqe4hQdPgEajJuiBGK4BXuT8QfNwtfe_qHIcL4sdjg?e=</a:t>
            </a:r>
            <a:r>
              <a:rPr lang="en-US" sz="1800" dirty="0" err="1"/>
              <a:t>SWaNka</a:t>
            </a:r>
            <a:endParaRPr lang="en-US" sz="1800" dirty="0"/>
          </a:p>
          <a:p>
            <a:endParaRPr lang="en-US" sz="1800" dirty="0"/>
          </a:p>
        </p:txBody>
      </p:sp>
    </p:spTree>
    <p:extLst>
      <p:ext uri="{BB962C8B-B14F-4D97-AF65-F5344CB8AC3E}">
        <p14:creationId xmlns:p14="http://schemas.microsoft.com/office/powerpoint/2010/main" val="3681012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9456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6E89DB-AC78-B525-994B-1D625350532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a:solidFill>
                  <a:srgbClr val="FFFFFF"/>
                </a:solidFill>
              </a:rPr>
              <a:t>Splash </a:t>
            </a:r>
            <a:r>
              <a:rPr lang="en-US" sz="2600" kern="1200" dirty="0">
                <a:solidFill>
                  <a:srgbClr val="FFFFFF"/>
                </a:solidFill>
                <a:latin typeface="+mj-lt"/>
                <a:ea typeface="+mj-ea"/>
                <a:cs typeface="+mj-cs"/>
              </a:rPr>
              <a:t>screen</a:t>
            </a:r>
          </a:p>
        </p:txBody>
      </p:sp>
      <p:pic>
        <p:nvPicPr>
          <p:cNvPr id="27" name="Content Placeholder 26" descr="A screenshot of a phone&#10;&#10;Description automatically generated">
            <a:extLst>
              <a:ext uri="{FF2B5EF4-FFF2-40B4-BE49-F238E27FC236}">
                <a16:creationId xmlns:a16="http://schemas.microsoft.com/office/drawing/2014/main" id="{74E3F3A8-BDC1-27F4-3CF9-5CE06227ACE8}"/>
              </a:ext>
            </a:extLst>
          </p:cNvPr>
          <p:cNvPicPr>
            <a:picLocks noGrp="1" noChangeAspect="1"/>
          </p:cNvPicPr>
          <p:nvPr>
            <p:ph idx="1"/>
          </p:nvPr>
        </p:nvPicPr>
        <p:blipFill>
          <a:blip r:embed="rId2"/>
          <a:stretch>
            <a:fillRect/>
          </a:stretch>
        </p:blipFill>
        <p:spPr>
          <a:xfrm>
            <a:off x="4032514" y="1114212"/>
            <a:ext cx="2280580" cy="4930987"/>
          </a:xfrm>
          <a:prstGeom prst="rect">
            <a:avLst/>
          </a:prstGeom>
        </p:spPr>
      </p:pic>
      <p:sp>
        <p:nvSpPr>
          <p:cNvPr id="28" name="TextBox 27">
            <a:extLst>
              <a:ext uri="{FF2B5EF4-FFF2-40B4-BE49-F238E27FC236}">
                <a16:creationId xmlns:a16="http://schemas.microsoft.com/office/drawing/2014/main" id="{F852DCB6-EF44-C46B-3F90-DA1454A4B872}"/>
              </a:ext>
            </a:extLst>
          </p:cNvPr>
          <p:cNvSpPr txBox="1"/>
          <p:nvPr/>
        </p:nvSpPr>
        <p:spPr>
          <a:xfrm>
            <a:off x="6487298" y="2074363"/>
            <a:ext cx="4930346" cy="2031325"/>
          </a:xfrm>
          <a:prstGeom prst="rect">
            <a:avLst/>
          </a:prstGeom>
          <a:noFill/>
        </p:spPr>
        <p:txBody>
          <a:bodyPr wrap="square" rtlCol="0">
            <a:spAutoFit/>
          </a:bodyPr>
          <a:lstStyle/>
          <a:p>
            <a:r>
              <a:rPr lang="en-US" dirty="0"/>
              <a:t>This is the splash screen of my weather app. It displays name and student number. To engage the user I have used a colorful background with clouds in theme with the use of my app.</a:t>
            </a:r>
          </a:p>
          <a:p>
            <a:r>
              <a:rPr lang="en-US" dirty="0"/>
              <a:t>The Go To Main Page button takes the user into the main screen of the app. When clicked the exit button takes the user totally out of the app.</a:t>
            </a:r>
          </a:p>
        </p:txBody>
      </p:sp>
    </p:spTree>
    <p:extLst>
      <p:ext uri="{BB962C8B-B14F-4D97-AF65-F5344CB8AC3E}">
        <p14:creationId xmlns:p14="http://schemas.microsoft.com/office/powerpoint/2010/main" val="3087649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9356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D81DFF-2611-12EB-7080-262CC39BCF4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Main Screen</a:t>
            </a:r>
          </a:p>
        </p:txBody>
      </p:sp>
      <p:pic>
        <p:nvPicPr>
          <p:cNvPr id="5" name="Content Placeholder 4" descr="A screenshot of a phone&#10;&#10;Description automatically generated">
            <a:extLst>
              <a:ext uri="{FF2B5EF4-FFF2-40B4-BE49-F238E27FC236}">
                <a16:creationId xmlns:a16="http://schemas.microsoft.com/office/drawing/2014/main" id="{D11E790A-16D5-AF44-B86E-4C88A5003136}"/>
              </a:ext>
            </a:extLst>
          </p:cNvPr>
          <p:cNvPicPr>
            <a:picLocks noGrp="1" noChangeAspect="1"/>
          </p:cNvPicPr>
          <p:nvPr>
            <p:ph idx="1"/>
          </p:nvPr>
        </p:nvPicPr>
        <p:blipFill>
          <a:blip r:embed="rId2"/>
          <a:stretch>
            <a:fillRect/>
          </a:stretch>
        </p:blipFill>
        <p:spPr>
          <a:xfrm>
            <a:off x="4352853" y="1148079"/>
            <a:ext cx="2292909" cy="4930987"/>
          </a:xfrm>
          <a:prstGeom prst="rect">
            <a:avLst/>
          </a:prstGeom>
        </p:spPr>
      </p:pic>
      <p:sp>
        <p:nvSpPr>
          <p:cNvPr id="6" name="TextBox 5">
            <a:extLst>
              <a:ext uri="{FF2B5EF4-FFF2-40B4-BE49-F238E27FC236}">
                <a16:creationId xmlns:a16="http://schemas.microsoft.com/office/drawing/2014/main" id="{6CD9A287-AA30-B9C8-D530-D272FAE854B3}"/>
              </a:ext>
            </a:extLst>
          </p:cNvPr>
          <p:cNvSpPr txBox="1"/>
          <p:nvPr/>
        </p:nvSpPr>
        <p:spPr>
          <a:xfrm>
            <a:off x="6925733" y="1625600"/>
            <a:ext cx="4656667" cy="3416320"/>
          </a:xfrm>
          <a:prstGeom prst="rect">
            <a:avLst/>
          </a:prstGeom>
          <a:noFill/>
        </p:spPr>
        <p:txBody>
          <a:bodyPr wrap="square" rtlCol="0">
            <a:spAutoFit/>
          </a:bodyPr>
          <a:lstStyle/>
          <a:p>
            <a:r>
              <a:rPr lang="en-US" dirty="0"/>
              <a:t>On the main screen seven text boxes(</a:t>
            </a:r>
            <a:r>
              <a:rPr lang="en-US" dirty="0" err="1"/>
              <a:t>edittext</a:t>
            </a:r>
            <a:r>
              <a:rPr lang="en-US" dirty="0"/>
              <a:t>) with each day of the week as a hint are displayed. For the mere fact that the user doesn’t have to delete the days of the week to enter the temperature because they are set as hints makes it easier for the user to utilize the app. After recording the temperatures if the user wants to see all the temperatures for the whole week they have to click the button that says View Details. However if the user wants to clear all the data they have put in they can simply click the Clear button.</a:t>
            </a:r>
          </a:p>
        </p:txBody>
      </p:sp>
    </p:spTree>
    <p:extLst>
      <p:ext uri="{BB962C8B-B14F-4D97-AF65-F5344CB8AC3E}">
        <p14:creationId xmlns:p14="http://schemas.microsoft.com/office/powerpoint/2010/main" val="2522023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69A0E6-3338-3F5B-CFFB-B958FAD1C055}"/>
              </a:ext>
            </a:extLst>
          </p:cNvPr>
          <p:cNvSpPr>
            <a:spLocks noGrp="1"/>
          </p:cNvSpPr>
          <p:nvPr>
            <p:ph type="title"/>
          </p:nvPr>
        </p:nvSpPr>
        <p:spPr>
          <a:xfrm>
            <a:off x="638881" y="639193"/>
            <a:ext cx="3092860" cy="3788362"/>
          </a:xfrm>
        </p:spPr>
        <p:txBody>
          <a:bodyPr vert="horz" lIns="91440" tIns="45720" rIns="91440" bIns="45720" rtlCol="0" anchor="b">
            <a:normAutofit/>
          </a:bodyPr>
          <a:lstStyle/>
          <a:p>
            <a:r>
              <a:rPr lang="en-US" sz="6600" kern="1200" dirty="0">
                <a:solidFill>
                  <a:schemeClr val="tx1"/>
                </a:solidFill>
                <a:latin typeface="+mj-lt"/>
                <a:ea typeface="+mj-ea"/>
                <a:cs typeface="+mj-cs"/>
              </a:rPr>
              <a:t>Main screen</a:t>
            </a:r>
            <a:br>
              <a:rPr lang="en-US" sz="6600" kern="1200" dirty="0">
                <a:solidFill>
                  <a:schemeClr val="tx1"/>
                </a:solidFill>
                <a:latin typeface="+mj-lt"/>
                <a:ea typeface="+mj-ea"/>
                <a:cs typeface="+mj-cs"/>
              </a:rPr>
            </a:br>
            <a:endParaRPr lang="en-US" sz="6600" kern="1200" dirty="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hone screen with clouds and sun&#10;&#10;Description automatically generated">
            <a:extLst>
              <a:ext uri="{FF2B5EF4-FFF2-40B4-BE49-F238E27FC236}">
                <a16:creationId xmlns:a16="http://schemas.microsoft.com/office/drawing/2014/main" id="{4C23F229-D07D-C3F8-BCB8-FF265157F6B1}"/>
              </a:ext>
            </a:extLst>
          </p:cNvPr>
          <p:cNvPicPr>
            <a:picLocks noGrp="1" noChangeAspect="1"/>
          </p:cNvPicPr>
          <p:nvPr>
            <p:ph idx="1"/>
          </p:nvPr>
        </p:nvPicPr>
        <p:blipFill>
          <a:blip r:embed="rId2"/>
          <a:stretch>
            <a:fillRect/>
          </a:stretch>
        </p:blipFill>
        <p:spPr>
          <a:xfrm>
            <a:off x="4370622" y="658368"/>
            <a:ext cx="2664196" cy="5550408"/>
          </a:xfrm>
          <a:prstGeom prst="rect">
            <a:avLst/>
          </a:prstGeom>
        </p:spPr>
      </p:pic>
      <p:sp>
        <p:nvSpPr>
          <p:cNvPr id="6" name="TextBox 5">
            <a:extLst>
              <a:ext uri="{FF2B5EF4-FFF2-40B4-BE49-F238E27FC236}">
                <a16:creationId xmlns:a16="http://schemas.microsoft.com/office/drawing/2014/main" id="{E8DCCB9D-F493-8C90-297C-4E0EC5F30A7C}"/>
              </a:ext>
            </a:extLst>
          </p:cNvPr>
          <p:cNvSpPr txBox="1"/>
          <p:nvPr/>
        </p:nvSpPr>
        <p:spPr>
          <a:xfrm>
            <a:off x="7760043" y="889686"/>
            <a:ext cx="4176584" cy="1754326"/>
          </a:xfrm>
          <a:prstGeom prst="rect">
            <a:avLst/>
          </a:prstGeom>
          <a:noFill/>
        </p:spPr>
        <p:txBody>
          <a:bodyPr wrap="square" rtlCol="0">
            <a:spAutoFit/>
          </a:bodyPr>
          <a:lstStyle/>
          <a:p>
            <a:r>
              <a:rPr lang="en-US" dirty="0"/>
              <a:t>Once the user enters the temperatures, this is how they are displayed before clicking the View Details button or the clear Button. The app was set up in such a way that the user can only enter numbers not text.</a:t>
            </a:r>
          </a:p>
        </p:txBody>
      </p:sp>
    </p:spTree>
    <p:extLst>
      <p:ext uri="{BB962C8B-B14F-4D97-AF65-F5344CB8AC3E}">
        <p14:creationId xmlns:p14="http://schemas.microsoft.com/office/powerpoint/2010/main" val="8136360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1AF9FE-AB20-FBA7-9FB8-F0C61AABBC02}"/>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Detailed View Screen</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weather forecast&#10;&#10;Description automatically generated">
            <a:extLst>
              <a:ext uri="{FF2B5EF4-FFF2-40B4-BE49-F238E27FC236}">
                <a16:creationId xmlns:a16="http://schemas.microsoft.com/office/drawing/2014/main" id="{359FE074-8692-1FE9-2A55-C15EE25451F3}"/>
              </a:ext>
            </a:extLst>
          </p:cNvPr>
          <p:cNvPicPr>
            <a:picLocks noGrp="1" noChangeAspect="1"/>
          </p:cNvPicPr>
          <p:nvPr>
            <p:ph idx="1"/>
          </p:nvPr>
        </p:nvPicPr>
        <p:blipFill>
          <a:blip r:embed="rId2"/>
          <a:stretch>
            <a:fillRect/>
          </a:stretch>
        </p:blipFill>
        <p:spPr>
          <a:xfrm>
            <a:off x="4210692" y="639193"/>
            <a:ext cx="2664196" cy="5550408"/>
          </a:xfrm>
          <a:prstGeom prst="rect">
            <a:avLst/>
          </a:prstGeom>
        </p:spPr>
      </p:pic>
      <p:sp>
        <p:nvSpPr>
          <p:cNvPr id="6" name="TextBox 5">
            <a:extLst>
              <a:ext uri="{FF2B5EF4-FFF2-40B4-BE49-F238E27FC236}">
                <a16:creationId xmlns:a16="http://schemas.microsoft.com/office/drawing/2014/main" id="{0E5049E9-0F7B-D77C-1545-430786011B46}"/>
              </a:ext>
            </a:extLst>
          </p:cNvPr>
          <p:cNvSpPr txBox="1"/>
          <p:nvPr/>
        </p:nvSpPr>
        <p:spPr>
          <a:xfrm>
            <a:off x="7187207" y="1383072"/>
            <a:ext cx="3633193" cy="2585323"/>
          </a:xfrm>
          <a:prstGeom prst="rect">
            <a:avLst/>
          </a:prstGeom>
          <a:noFill/>
        </p:spPr>
        <p:txBody>
          <a:bodyPr wrap="square" rtlCol="0">
            <a:spAutoFit/>
          </a:bodyPr>
          <a:lstStyle/>
          <a:p>
            <a:r>
              <a:rPr lang="en-US" dirty="0"/>
              <a:t>The detailed view screen of my app shows all the information recorded throughout the week. Figure No4 is an example of how the temperatures will be displayed and they are all in degrees </a:t>
            </a:r>
            <a:r>
              <a:rPr lang="en-US" dirty="0" err="1"/>
              <a:t>celsius</a:t>
            </a:r>
            <a:r>
              <a:rPr lang="en-US" dirty="0"/>
              <a:t>. This screen also shows the average , the maximum and the minimum weekly temperature.</a:t>
            </a:r>
          </a:p>
        </p:txBody>
      </p:sp>
    </p:spTree>
    <p:extLst>
      <p:ext uri="{BB962C8B-B14F-4D97-AF65-F5344CB8AC3E}">
        <p14:creationId xmlns:p14="http://schemas.microsoft.com/office/powerpoint/2010/main" val="838960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656358-CA46-316F-4508-17863778F76D}"/>
              </a:ext>
            </a:extLst>
          </p:cNvPr>
          <p:cNvSpPr>
            <a:spLocks noGrp="1"/>
          </p:cNvSpPr>
          <p:nvPr>
            <p:ph type="title"/>
          </p:nvPr>
        </p:nvSpPr>
        <p:spPr>
          <a:xfrm>
            <a:off x="640080" y="325369"/>
            <a:ext cx="4368602" cy="1956841"/>
          </a:xfrm>
        </p:spPr>
        <p:txBody>
          <a:bodyPr anchor="b">
            <a:normAutofit/>
          </a:bodyPr>
          <a:lstStyle/>
          <a:p>
            <a:r>
              <a:rPr lang="en-US" sz="5400"/>
              <a:t>Error handling</a:t>
            </a:r>
          </a:p>
        </p:txBody>
      </p:sp>
      <p:sp>
        <p:nvSpPr>
          <p:cNvPr id="1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1E52B7CE-9A80-4A32-FC9F-9A62C80129EC}"/>
              </a:ext>
            </a:extLst>
          </p:cNvPr>
          <p:cNvSpPr>
            <a:spLocks noGrp="1"/>
          </p:cNvSpPr>
          <p:nvPr>
            <p:ph idx="1"/>
          </p:nvPr>
        </p:nvSpPr>
        <p:spPr>
          <a:xfrm>
            <a:off x="640080" y="2872899"/>
            <a:ext cx="4243589" cy="3320668"/>
          </a:xfrm>
        </p:spPr>
        <p:txBody>
          <a:bodyPr>
            <a:normAutofit/>
          </a:bodyPr>
          <a:lstStyle/>
          <a:p>
            <a:r>
              <a:rPr lang="en-US" sz="2200" dirty="0"/>
              <a:t>When a user does not enter all the numbers  or when nothing is entered at all, an error message will be displayed</a:t>
            </a:r>
          </a:p>
        </p:txBody>
      </p:sp>
      <p:pic>
        <p:nvPicPr>
          <p:cNvPr id="5" name="Content Placeholder 4" descr="A screenshot of a phone&#10;&#10;Description automatically generated">
            <a:extLst>
              <a:ext uri="{FF2B5EF4-FFF2-40B4-BE49-F238E27FC236}">
                <a16:creationId xmlns:a16="http://schemas.microsoft.com/office/drawing/2014/main" id="{4D104127-D119-61A2-B741-06A2457D467C}"/>
              </a:ext>
            </a:extLst>
          </p:cNvPr>
          <p:cNvPicPr>
            <a:picLocks noChangeAspect="1"/>
          </p:cNvPicPr>
          <p:nvPr/>
        </p:nvPicPr>
        <p:blipFill rotWithShape="1">
          <a:blip r:embed="rId2"/>
          <a:srcRect l="18855" r="1845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215006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4" name="Group 13">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5" name="Rectangle 14">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8" name="Freeform: Shape 17">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0" name="Rectangle 19">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3705FDEC-19BB-4D76-46E5-51ABA81FA075}"/>
              </a:ext>
            </a:extLst>
          </p:cNvPr>
          <p:cNvSpPr>
            <a:spLocks noGrp="1"/>
          </p:cNvSpPr>
          <p:nvPr>
            <p:ph type="title"/>
          </p:nvPr>
        </p:nvSpPr>
        <p:spPr>
          <a:xfrm>
            <a:off x="838200" y="990600"/>
            <a:ext cx="3810000" cy="3505200"/>
          </a:xfrm>
        </p:spPr>
        <p:txBody>
          <a:bodyPr anchor="t">
            <a:normAutofit/>
          </a:bodyPr>
          <a:lstStyle/>
          <a:p>
            <a:r>
              <a:rPr lang="en-US" sz="4000" dirty="0"/>
              <a:t>codes</a:t>
            </a:r>
          </a:p>
        </p:txBody>
      </p:sp>
      <p:pic>
        <p:nvPicPr>
          <p:cNvPr id="10" name="Content Placeholder 9" descr="A screen shot of a computer program&#10;&#10;Description automatically generated">
            <a:extLst>
              <a:ext uri="{FF2B5EF4-FFF2-40B4-BE49-F238E27FC236}">
                <a16:creationId xmlns:a16="http://schemas.microsoft.com/office/drawing/2014/main" id="{E4451A48-0731-6307-88B2-9BCC02C174F8}"/>
              </a:ext>
            </a:extLst>
          </p:cNvPr>
          <p:cNvPicPr>
            <a:picLocks noGrp="1" noChangeAspect="1"/>
          </p:cNvPicPr>
          <p:nvPr>
            <p:ph idx="1"/>
          </p:nvPr>
        </p:nvPicPr>
        <p:blipFill>
          <a:blip r:embed="rId2"/>
          <a:stretch>
            <a:fillRect/>
          </a:stretch>
        </p:blipFill>
        <p:spPr>
          <a:xfrm>
            <a:off x="821267" y="1875692"/>
            <a:ext cx="5638800" cy="1735015"/>
          </a:xfrm>
        </p:spPr>
      </p:pic>
      <p:sp>
        <p:nvSpPr>
          <p:cNvPr id="13" name="TextBox 12">
            <a:extLst>
              <a:ext uri="{FF2B5EF4-FFF2-40B4-BE49-F238E27FC236}">
                <a16:creationId xmlns:a16="http://schemas.microsoft.com/office/drawing/2014/main" id="{DB47DA52-B40E-1417-6096-FE4CA54E6631}"/>
              </a:ext>
            </a:extLst>
          </p:cNvPr>
          <p:cNvSpPr txBox="1"/>
          <p:nvPr/>
        </p:nvSpPr>
        <p:spPr>
          <a:xfrm>
            <a:off x="7467600" y="1794933"/>
            <a:ext cx="3826933" cy="646331"/>
          </a:xfrm>
          <a:prstGeom prst="rect">
            <a:avLst/>
          </a:prstGeom>
          <a:noFill/>
        </p:spPr>
        <p:txBody>
          <a:bodyPr wrap="square" rtlCol="0">
            <a:spAutoFit/>
          </a:bodyPr>
          <a:lstStyle/>
          <a:p>
            <a:r>
              <a:rPr lang="en-US" dirty="0"/>
              <a:t>I  used </a:t>
            </a:r>
            <a:r>
              <a:rPr lang="en-US" dirty="0" err="1"/>
              <a:t>weatherData</a:t>
            </a:r>
            <a:r>
              <a:rPr lang="en-US" dirty="0"/>
              <a:t> array to manage the weekly weather.</a:t>
            </a:r>
          </a:p>
        </p:txBody>
      </p:sp>
      <p:pic>
        <p:nvPicPr>
          <p:cNvPr id="22" name="Picture 21">
            <a:extLst>
              <a:ext uri="{FF2B5EF4-FFF2-40B4-BE49-F238E27FC236}">
                <a16:creationId xmlns:a16="http://schemas.microsoft.com/office/drawing/2014/main" id="{3D9BE67F-D3B7-79F7-4599-26BF1BB560A4}"/>
              </a:ext>
            </a:extLst>
          </p:cNvPr>
          <p:cNvPicPr>
            <a:picLocks noChangeAspect="1"/>
          </p:cNvPicPr>
          <p:nvPr/>
        </p:nvPicPr>
        <p:blipFill>
          <a:blip r:embed="rId3"/>
          <a:stretch>
            <a:fillRect/>
          </a:stretch>
        </p:blipFill>
        <p:spPr>
          <a:xfrm>
            <a:off x="838200" y="3914119"/>
            <a:ext cx="7772400" cy="1386014"/>
          </a:xfrm>
          <a:prstGeom prst="rect">
            <a:avLst/>
          </a:prstGeom>
        </p:spPr>
      </p:pic>
      <p:sp>
        <p:nvSpPr>
          <p:cNvPr id="23" name="TextBox 22">
            <a:extLst>
              <a:ext uri="{FF2B5EF4-FFF2-40B4-BE49-F238E27FC236}">
                <a16:creationId xmlns:a16="http://schemas.microsoft.com/office/drawing/2014/main" id="{C201D857-9D11-FFF2-A4F1-15EFD76C50F9}"/>
              </a:ext>
            </a:extLst>
          </p:cNvPr>
          <p:cNvSpPr txBox="1"/>
          <p:nvPr/>
        </p:nvSpPr>
        <p:spPr>
          <a:xfrm>
            <a:off x="8898467" y="4145461"/>
            <a:ext cx="2396066" cy="923330"/>
          </a:xfrm>
          <a:prstGeom prst="rect">
            <a:avLst/>
          </a:prstGeom>
          <a:noFill/>
        </p:spPr>
        <p:txBody>
          <a:bodyPr wrap="square" rtlCol="0">
            <a:spAutoFit/>
          </a:bodyPr>
          <a:lstStyle/>
          <a:p>
            <a:r>
              <a:rPr lang="en-US" dirty="0"/>
              <a:t>I used if statements to set the conditions for the user input</a:t>
            </a:r>
          </a:p>
        </p:txBody>
      </p:sp>
    </p:spTree>
    <p:extLst>
      <p:ext uri="{BB962C8B-B14F-4D97-AF65-F5344CB8AC3E}">
        <p14:creationId xmlns:p14="http://schemas.microsoft.com/office/powerpoint/2010/main" val="3232925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152</TotalTime>
  <Words>371</Words>
  <Application>Microsoft Macintosh PowerPoint</Application>
  <PresentationFormat>Widescreen</PresentationFormat>
  <Paragraphs>19</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Calibri</vt:lpstr>
      <vt:lpstr>Office Theme</vt:lpstr>
      <vt:lpstr>My Weather App</vt:lpstr>
      <vt:lpstr>Splash screen</vt:lpstr>
      <vt:lpstr>Main Screen</vt:lpstr>
      <vt:lpstr>Main screen </vt:lpstr>
      <vt:lpstr>Detailed View Screen</vt:lpstr>
      <vt:lpstr>Error handling</vt:lpstr>
      <vt:lpstr>codes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Tendai Vashiko</dc:creator>
  <cp:lastModifiedBy>Tendai Vashiko</cp:lastModifiedBy>
  <cp:revision>8</cp:revision>
  <dcterms:created xsi:type="dcterms:W3CDTF">2024-06-10T10:01:25Z</dcterms:created>
  <dcterms:modified xsi:type="dcterms:W3CDTF">2024-06-10T13:43:37Z</dcterms:modified>
</cp:coreProperties>
</file>

<file path=docProps/thumbnail.jpeg>
</file>